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1DBE7-0C48-40FF-B1CD-36DF11D4306E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7042F-BED3-4A38-A376-BBEE1FC0F9DA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7042F-BED3-4A38-A376-BBEE1FC0F9DA}" type="slidenum">
              <a:rPr lang="de-AT" smtClean="0"/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7042F-BED3-4A38-A376-BBEE1FC0F9DA}" type="slidenum">
              <a:rPr lang="de-AT" smtClean="0"/>
              <a:t>2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026B-8E83-4B58-A6CB-189DB0EB63CF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C22-2ABE-4307-A93D-476BB983B40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026B-8E83-4B58-A6CB-189DB0EB63CF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C22-2ABE-4307-A93D-476BB983B40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026B-8E83-4B58-A6CB-189DB0EB63CF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C22-2ABE-4307-A93D-476BB983B40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026B-8E83-4B58-A6CB-189DB0EB63CF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C22-2ABE-4307-A93D-476BB983B40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026B-8E83-4B58-A6CB-189DB0EB63CF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C22-2ABE-4307-A93D-476BB983B40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026B-8E83-4B58-A6CB-189DB0EB63CF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C22-2ABE-4307-A93D-476BB983B40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026B-8E83-4B58-A6CB-189DB0EB63CF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C22-2ABE-4307-A93D-476BB983B40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026B-8E83-4B58-A6CB-189DB0EB63CF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C22-2ABE-4307-A93D-476BB983B40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026B-8E83-4B58-A6CB-189DB0EB63CF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C22-2ABE-4307-A93D-476BB983B40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026B-8E83-4B58-A6CB-189DB0EB63CF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C22-2ABE-4307-A93D-476BB983B40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026B-8E83-4B58-A6CB-189DB0EB63CF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C22-2ABE-4307-A93D-476BB983B40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C026B-8E83-4B58-A6CB-189DB0EB63CF}" type="datetimeFigureOut">
              <a:rPr lang="de-DE" smtClean="0"/>
              <a:t>22.10.2009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4C22-2ABE-4307-A93D-476BB983B40A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4" name="Picture 3" descr="GIA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0"/>
            <a:ext cx="1295400" cy="1277937"/>
          </a:xfrm>
          <a:prstGeom prst="rect">
            <a:avLst/>
          </a:prstGeom>
          <a:noFill/>
        </p:spPr>
      </p:pic>
      <p:pic>
        <p:nvPicPr>
          <p:cNvPr id="5" name="Picture 10" descr="1 GIA2003A4"/>
          <p:cNvPicPr>
            <a:picLocks noChangeAspect="1" noChangeArrowheads="1"/>
          </p:cNvPicPr>
          <p:nvPr/>
        </p:nvPicPr>
        <p:blipFill>
          <a:blip r:embed="rId4" cstate="print"/>
          <a:srcRect t="29050" r="1707" b="44196"/>
          <a:stretch>
            <a:fillRect/>
          </a:stretch>
        </p:blipFill>
        <p:spPr bwMode="auto">
          <a:xfrm>
            <a:off x="1071538" y="141259"/>
            <a:ext cx="19050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Abschlagzeit reservieren</a:t>
            </a:r>
          </a:p>
          <a:p>
            <a:r>
              <a:rPr lang="de-DE" dirty="0" smtClean="0"/>
              <a:t>Hotelier ist Golfspieler</a:t>
            </a:r>
          </a:p>
          <a:p>
            <a:r>
              <a:rPr lang="de-DE" dirty="0" smtClean="0"/>
              <a:t>Kursangebot</a:t>
            </a:r>
          </a:p>
          <a:p>
            <a:r>
              <a:rPr lang="de-DE" dirty="0" smtClean="0"/>
              <a:t>Ausrichten von Turnieren </a:t>
            </a:r>
            <a:endParaRPr lang="de-AT" smtClean="0"/>
          </a:p>
          <a:p>
            <a:pPr>
              <a:buNone/>
            </a:pPr>
            <a:endParaRPr lang="de-A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Bildschirmpräsentation (4:3)</PresentationFormat>
  <Paragraphs>6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Petz</dc:creator>
  <cp:lastModifiedBy>Petz</cp:lastModifiedBy>
  <cp:revision>1</cp:revision>
  <dcterms:created xsi:type="dcterms:W3CDTF">2009-10-22T21:13:18Z</dcterms:created>
  <dcterms:modified xsi:type="dcterms:W3CDTF">2009-10-22T21:17:45Z</dcterms:modified>
</cp:coreProperties>
</file>